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6858000" cy="9144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7" d="100"/>
          <a:sy n="57" d="100"/>
        </p:scale>
        <p:origin x="-2045" y="-8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7532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9320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756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223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974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705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40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52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407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7261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574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F1A06-9138-4BF4-A145-B0A6138851A7}" type="datetimeFigureOut">
              <a:rPr lang="ko-KR" altLang="en-US" smtClean="0"/>
              <a:t>2014-07-26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C877B-DC99-4AF1-834B-A049B16233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708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NEXT2\Desktop\물리학00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" r="-7"/>
          <a:stretch/>
        </p:blipFill>
        <p:spPr bwMode="auto">
          <a:xfrm>
            <a:off x="184589" y="-18000"/>
            <a:ext cx="6488822" cy="91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838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20" y="0"/>
            <a:ext cx="6462559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35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500"/>
          <a:stretch/>
        </p:blipFill>
        <p:spPr>
          <a:xfrm>
            <a:off x="197720" y="0"/>
            <a:ext cx="6462559" cy="361188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09" b="65125"/>
          <a:stretch/>
        </p:blipFill>
        <p:spPr>
          <a:xfrm>
            <a:off x="226280" y="4251960"/>
            <a:ext cx="6462559" cy="257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169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20" y="0"/>
            <a:ext cx="6462559" cy="9144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5661248" y="179512"/>
            <a:ext cx="648072" cy="4320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9928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67"/>
          <a:stretch/>
        </p:blipFill>
        <p:spPr>
          <a:xfrm>
            <a:off x="188640" y="755576"/>
            <a:ext cx="6462559" cy="524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943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20" y="0"/>
            <a:ext cx="6462559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524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20" y="0"/>
            <a:ext cx="6462559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087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04664" y="179512"/>
            <a:ext cx="5976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/>
              <a:t>3</a:t>
            </a:r>
            <a:r>
              <a:rPr lang="ko-KR" altLang="en-US" sz="2400" b="1" dirty="0" smtClean="0"/>
              <a:t>교시 숙제</a:t>
            </a:r>
            <a:endParaRPr lang="ko-KR" altLang="en-US" sz="2400" b="1" dirty="0"/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440668" y="812483"/>
            <a:ext cx="5940660" cy="1477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숙제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3-1.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정지상태에서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6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초 동안 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100Km/</a:t>
            </a:r>
            <a:r>
              <a:rPr lang="en-US" altLang="ko-KR" dirty="0" err="1" smtClean="0">
                <a:latin typeface="맑은 고딕" pitchFamily="50" charset="-127"/>
                <a:ea typeface="맑은 고딕" pitchFamily="50" charset="-127"/>
              </a:rPr>
              <a:t>hr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에 도달한 후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1</a:t>
            </a:r>
            <a:r>
              <a:rPr lang="ko-KR" altLang="en-US" dirty="0" err="1" smtClean="0">
                <a:latin typeface="맑은 고딕" pitchFamily="50" charset="-127"/>
                <a:ea typeface="맑은 고딕" pitchFamily="50" charset="-127"/>
              </a:rPr>
              <a:t>분동안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 이 속도를 유지한 후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8</a:t>
            </a:r>
            <a:r>
              <a:rPr lang="ko-KR" altLang="en-US" dirty="0" err="1" smtClean="0">
                <a:latin typeface="맑은 고딕" pitchFamily="50" charset="-127"/>
                <a:ea typeface="맑은 고딕" pitchFamily="50" charset="-127"/>
              </a:rPr>
              <a:t>초동안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 브레이크를 밟아 정지하였다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342900" indent="-342900">
              <a:buAutoNum type="arabicParenR"/>
            </a:pP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위치와 속도를 시간의 함수로 그래프를 그리시오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  <a:p>
            <a:pPr marL="342900" indent="-342900">
              <a:buAutoNum type="arabicParenR"/>
            </a:pP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얼마만큼 많은 이동을 하였는가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? </a:t>
            </a:r>
          </a:p>
        </p:txBody>
      </p:sp>
      <p:pic>
        <p:nvPicPr>
          <p:cNvPr id="8" name="Picture 40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2996" y="2843808"/>
            <a:ext cx="1214330" cy="59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4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48" y="5782458"/>
            <a:ext cx="2808312" cy="14159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389863" y="3607856"/>
            <a:ext cx="5991465" cy="1754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숙제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3-2.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경사면을 따라 글라이더를 용수철로 쏘아 올렸다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dirty="0" err="1" smtClean="0">
                <a:latin typeface="맑은 고딕" pitchFamily="50" charset="-127"/>
                <a:ea typeface="맑은 고딕" pitchFamily="50" charset="-127"/>
              </a:rPr>
              <a:t>최대점에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 도달한 이후 다시 경사면을 따라 하강해서 용수철에 부딪히고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다시 용수철에 의해 상승하는 운동을 반복한다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 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아래 오른쪽 그림은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err="1" smtClean="0">
                <a:latin typeface="맑은 고딕" pitchFamily="50" charset="-127"/>
                <a:ea typeface="맑은 고딕" pitchFamily="50" charset="-127"/>
              </a:rPr>
              <a:t>이와같은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 반복운동을 할 때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,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시간 별로 속도를 그린 그래프이다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 </a:t>
            </a:r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각 표시된 점의 운동 상태를 기술하라</a:t>
            </a:r>
            <a:r>
              <a:rPr lang="en-US" altLang="ko-KR" dirty="0" smtClean="0">
                <a:latin typeface="맑은 고딕" pitchFamily="50" charset="-127"/>
                <a:ea typeface="맑은 고딕" pitchFamily="50" charset="-127"/>
              </a:rPr>
              <a:t>.</a:t>
            </a: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960" y="5591497"/>
            <a:ext cx="3543771" cy="1797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58212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04664" y="3995936"/>
            <a:ext cx="619268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숙제 </a:t>
            </a:r>
            <a:r>
              <a:rPr lang="en-US" altLang="ko-KR" dirty="0" smtClean="0"/>
              <a:t>3-4</a:t>
            </a:r>
            <a:r>
              <a:rPr lang="ko-KR" altLang="en-US" dirty="0"/>
              <a:t>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문제</a:t>
            </a:r>
            <a:r>
              <a:rPr lang="en-US" altLang="ko-KR" dirty="0" smtClean="0"/>
              <a:t>3-4-1) </a:t>
            </a:r>
            <a:r>
              <a:rPr lang="en-US" altLang="ko-KR" dirty="0" smtClean="0"/>
              <a:t>3</a:t>
            </a:r>
            <a:r>
              <a:rPr lang="ko-KR" altLang="en-US" dirty="0" smtClean="0"/>
              <a:t>교시 실습자료</a:t>
            </a:r>
            <a:r>
              <a:rPr lang="en-US" altLang="ko-KR" dirty="0" smtClean="0"/>
              <a:t>_</a:t>
            </a:r>
            <a:r>
              <a:rPr lang="ko-KR" altLang="en-US" dirty="0" smtClean="0"/>
              <a:t>마찰력 탄도운동 에서 </a:t>
            </a:r>
            <a:r>
              <a:rPr lang="ko-KR" altLang="en-US" dirty="0" smtClean="0">
                <a:sym typeface="Symbol"/>
              </a:rPr>
              <a:t> </a:t>
            </a:r>
            <a:r>
              <a:rPr lang="en-US" altLang="ko-KR" dirty="0" smtClean="0">
                <a:sym typeface="Symbol"/>
              </a:rPr>
              <a:t>= 0.1 N s/m </a:t>
            </a:r>
            <a:r>
              <a:rPr lang="ko-KR" altLang="en-US" dirty="0" smtClean="0">
                <a:sym typeface="Symbol"/>
              </a:rPr>
              <a:t>일 때</a:t>
            </a:r>
            <a:r>
              <a:rPr lang="en-US" altLang="ko-KR" dirty="0" smtClean="0">
                <a:sym typeface="Symbol"/>
              </a:rPr>
              <a:t>, </a:t>
            </a:r>
            <a:r>
              <a:rPr lang="ko-KR" altLang="en-US" dirty="0" smtClean="0">
                <a:sym typeface="Symbol"/>
              </a:rPr>
              <a:t>날아가는 수평거리가 최대가 되는 초기 속도의 각도는 </a:t>
            </a:r>
            <a:r>
              <a:rPr lang="en-US" altLang="ko-KR" dirty="0" smtClean="0">
                <a:sym typeface="Symbol"/>
              </a:rPr>
              <a:t>? </a:t>
            </a:r>
            <a:r>
              <a:rPr lang="ko-KR" altLang="en-US" dirty="0" smtClean="0">
                <a:sym typeface="Symbol"/>
              </a:rPr>
              <a:t>초기속도 </a:t>
            </a:r>
            <a:r>
              <a:rPr lang="en-US" altLang="ko-KR" dirty="0" smtClean="0">
                <a:sym typeface="Symbol"/>
              </a:rPr>
              <a:t>: 70m/s</a:t>
            </a:r>
          </a:p>
          <a:p>
            <a:r>
              <a:rPr lang="en-US" altLang="ko-KR" dirty="0" smtClean="0">
                <a:sym typeface="Symbol"/>
              </a:rPr>
              <a:t> </a:t>
            </a:r>
            <a:endParaRPr lang="en-US" altLang="ko-KR" dirty="0" smtClean="0"/>
          </a:p>
          <a:p>
            <a:r>
              <a:rPr lang="ko-KR" altLang="en-US" dirty="0" smtClean="0"/>
              <a:t>교재 연습문제 </a:t>
            </a:r>
            <a:r>
              <a:rPr lang="en-US" altLang="ko-KR" dirty="0"/>
              <a:t>4</a:t>
            </a:r>
            <a:r>
              <a:rPr lang="ko-KR" altLang="en-US" dirty="0" smtClean="0"/>
              <a:t>장 </a:t>
            </a:r>
            <a:r>
              <a:rPr lang="en-US" altLang="ko-KR" dirty="0" smtClean="0"/>
              <a:t>:</a:t>
            </a:r>
          </a:p>
          <a:p>
            <a:r>
              <a:rPr lang="en-US" altLang="ko-KR" dirty="0" smtClean="0"/>
              <a:t>4.8, 4.9, 4.19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직사각형 4"/>
              <p:cNvSpPr/>
              <p:nvPr/>
            </p:nvSpPr>
            <p:spPr>
              <a:xfrm>
                <a:off x="404664" y="435057"/>
                <a:ext cx="6048672" cy="178792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ko-KR" altLang="en-US" dirty="0" smtClean="0"/>
                  <a:t>숙제 </a:t>
                </a:r>
                <a:r>
                  <a:rPr lang="en-US" altLang="ko-KR" dirty="0" smtClean="0"/>
                  <a:t>3-3 :</a:t>
                </a:r>
              </a:p>
              <a:p>
                <a:r>
                  <a:rPr lang="ko-KR" altLang="en-US" dirty="0" smtClean="0"/>
                  <a:t>교재 연습문제 </a:t>
                </a:r>
                <a:r>
                  <a:rPr lang="en-US" altLang="ko-KR" dirty="0" smtClean="0"/>
                  <a:t>3</a:t>
                </a:r>
                <a:r>
                  <a:rPr lang="ko-KR" altLang="en-US" dirty="0" smtClean="0"/>
                  <a:t>장 </a:t>
                </a:r>
                <a:r>
                  <a:rPr lang="en-US" altLang="ko-KR" dirty="0" smtClean="0"/>
                  <a:t>:</a:t>
                </a:r>
              </a:p>
              <a:p>
                <a:r>
                  <a:rPr lang="en-US" altLang="ko-KR" dirty="0" smtClean="0"/>
                  <a:t>3.10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ko-KR" i="1" smtClean="0">
                            <a:latin typeface="Cambria Math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𝑅</m:t>
                        </m:r>
                      </m:e>
                    </m:acc>
                  </m:oMath>
                </a14:m>
                <a:r>
                  <a:rPr lang="ko-KR" altLang="en-US" dirty="0" smtClean="0"/>
                  <a:t> 를 </a:t>
                </a:r>
                <a:r>
                  <a:rPr lang="en-US" altLang="ko-KR" dirty="0" smtClean="0"/>
                  <a:t>(</a:t>
                </a:r>
                <a:r>
                  <a:rPr lang="en-US" altLang="ko-KR" dirty="0" err="1" smtClean="0"/>
                  <a:t>x,y</a:t>
                </a:r>
                <a:r>
                  <a:rPr lang="en-US" altLang="ko-KR" dirty="0" smtClean="0"/>
                  <a:t>)</a:t>
                </a:r>
                <a:r>
                  <a:rPr lang="ko-KR" altLang="en-US" dirty="0" smtClean="0"/>
                  <a:t>형태로 표현하고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altLang="ko-KR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altLang="ko-KR" i="1">
                            <a:latin typeface="Cambria Math"/>
                          </a:rPr>
                          <m:t>𝑅</m:t>
                        </m:r>
                      </m:e>
                    </m:acc>
                  </m:oMath>
                </a14:m>
                <a:r>
                  <a:rPr lang="en-US" altLang="ko-KR" dirty="0" smtClean="0"/>
                  <a:t> </a:t>
                </a:r>
                <a14:m>
                  <m:oMath xmlns:m="http://schemas.openxmlformats.org/officeDocument/2006/math">
                    <m:r>
                      <a:rPr lang="ko-KR" altLang="en-US" b="0" i="1" smtClean="0">
                        <a:latin typeface="Cambria Math"/>
                      </a:rPr>
                      <m:t>와</m:t>
                    </m:r>
                    <m:r>
                      <a:rPr lang="en-US" altLang="ko-KR" b="0" i="1" smtClean="0">
                        <a:latin typeface="Cambria Math"/>
                      </a:rPr>
                      <m:t> </m:t>
                    </m:r>
                    <m:acc>
                      <m:accPr>
                        <m:chr m:val="⃗"/>
                        <m:ctrlPr>
                          <a:rPr lang="en-US" altLang="ko-KR" i="1">
                            <a:latin typeface="Cambria Math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latin typeface="Cambria Math"/>
                          </a:rPr>
                          <m:t>𝑎</m:t>
                        </m:r>
                      </m:e>
                    </m:acc>
                  </m:oMath>
                </a14:m>
                <a:r>
                  <a:rPr lang="en-US" altLang="ko-KR" dirty="0" smtClean="0"/>
                  <a:t> </a:t>
                </a:r>
                <a:r>
                  <a:rPr lang="ko-KR" altLang="en-US" dirty="0" err="1" smtClean="0"/>
                  <a:t>사이각을</a:t>
                </a:r>
                <a:r>
                  <a:rPr lang="ko-KR" altLang="en-US" dirty="0" smtClean="0"/>
                  <a:t> 구하시오</a:t>
                </a:r>
                <a:r>
                  <a:rPr lang="en-US" altLang="ko-KR" dirty="0" smtClean="0"/>
                  <a:t>.</a:t>
                </a:r>
              </a:p>
              <a:p>
                <a:endParaRPr lang="en-US" altLang="ko-KR" dirty="0" smtClean="0"/>
              </a:p>
              <a:p>
                <a:r>
                  <a:rPr lang="en-US" altLang="ko-KR" dirty="0" smtClean="0"/>
                  <a:t>3.13, </a:t>
                </a:r>
                <a:r>
                  <a:rPr lang="en-US" altLang="ko-KR" dirty="0" smtClean="0"/>
                  <a:t>3.21. </a:t>
                </a:r>
                <a:r>
                  <a:rPr lang="ko-KR" altLang="en-US" dirty="0" smtClean="0"/>
                  <a:t> </a:t>
                </a:r>
                <a:r>
                  <a:rPr lang="en-US" altLang="ko-KR" dirty="0" smtClean="0"/>
                  <a:t> </a:t>
                </a:r>
                <a:endParaRPr lang="en-US" altLang="ko-KR" dirty="0" smtClean="0"/>
              </a:p>
            </p:txBody>
          </p:sp>
        </mc:Choice>
        <mc:Fallback>
          <p:sp>
            <p:nvSpPr>
              <p:cNvPr id="5" name="직사각형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664" y="435057"/>
                <a:ext cx="6048672" cy="1787925"/>
              </a:xfrm>
              <a:prstGeom prst="rect">
                <a:avLst/>
              </a:prstGeom>
              <a:blipFill rotWithShape="1">
                <a:blip r:embed="rId2"/>
                <a:stretch>
                  <a:fillRect l="-806" t="-1701" b="-4082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10384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NEXT2\Desktop\물리학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0" y="-19403"/>
            <a:ext cx="6490800" cy="918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19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NEXT2\Desktop\물리학0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0" y="-19403"/>
            <a:ext cx="6490800" cy="918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19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NEXT2\Desktop\물리학00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0" y="-19402"/>
            <a:ext cx="6490800" cy="9182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19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NEXT2\Desktop\물리학005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0" y="-19403"/>
            <a:ext cx="6490800" cy="918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19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NEXT2\Desktop\물리학0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0" y="-19402"/>
            <a:ext cx="6490800" cy="9182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19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NEXT2\Desktop\물리학007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00" y="-19403"/>
            <a:ext cx="6490800" cy="9182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19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20" y="0"/>
            <a:ext cx="6462559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37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720" y="0"/>
            <a:ext cx="6462559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417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</TotalTime>
  <Words>165</Words>
  <Application>Microsoft Office PowerPoint</Application>
  <PresentationFormat>화면 슬라이드 쇼(4:3)</PresentationFormat>
  <Paragraphs>15</Paragraphs>
  <Slides>17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18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NEXT2</dc:creator>
  <cp:lastModifiedBy>next</cp:lastModifiedBy>
  <cp:revision>5</cp:revision>
  <dcterms:created xsi:type="dcterms:W3CDTF">2013-10-18T04:27:03Z</dcterms:created>
  <dcterms:modified xsi:type="dcterms:W3CDTF">2014-07-26T04:50:57Z</dcterms:modified>
</cp:coreProperties>
</file>

<file path=docProps/thumbnail.jpeg>
</file>